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39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7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3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8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3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0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5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8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5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2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1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8E4FE-CDDE-4772-B9E9-7F8B1A8B585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19E18-5C0A-4D25-B162-FA139A9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D:\Users\Staff\Desktop\qss al mushaarkaat\maymoona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Users\Staff\Desktop\qss al mushaarkaat\maymoona\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9" t="6141" r="24010" b="78543"/>
          <a:stretch/>
        </p:blipFill>
        <p:spPr bwMode="auto">
          <a:xfrm>
            <a:off x="2348752" y="228600"/>
            <a:ext cx="1864659" cy="76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Users\Staff\Desktop\qss al mushaarkaat\maymoona\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0494"/>
            <a:ext cx="6248401" cy="824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7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Users\Staff\Desktop\qss al mushaarkaat\maymoona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5612"/>
            <a:ext cx="6362700" cy="861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6418731"/>
            <a:ext cx="2114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 smtClean="0"/>
              <a:t>ميمونة عبدالمحسن الحوسني</a:t>
            </a:r>
          </a:p>
          <a:p>
            <a:pPr algn="r" rtl="1"/>
            <a:r>
              <a:rPr lang="ar-AE" dirty="0" smtClean="0"/>
              <a:t>الصف الثالث</a:t>
            </a:r>
            <a:r>
              <a:rPr lang="en-US" dirty="0" smtClean="0"/>
              <a:t>D</a:t>
            </a:r>
            <a:r>
              <a:rPr lang="ar-AE" dirty="0" smtClean="0"/>
              <a:t> </a:t>
            </a:r>
          </a:p>
          <a:p>
            <a:pPr algn="r" rtl="1"/>
            <a:r>
              <a:rPr lang="ar-AE" dirty="0" smtClean="0"/>
              <a:t>مدرسة عين جالوت للتعليم الأساسي ح1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9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3</cp:revision>
  <dcterms:created xsi:type="dcterms:W3CDTF">2015-02-23T07:04:29Z</dcterms:created>
  <dcterms:modified xsi:type="dcterms:W3CDTF">2015-02-24T06:54:02Z</dcterms:modified>
</cp:coreProperties>
</file>