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205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5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1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7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4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5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9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7DD9-C07A-44F4-A551-C1C14F1C3C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9FE3-EB2B-401B-A94C-F91A31F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54" y="0"/>
            <a:ext cx="6858000" cy="6858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7327" y="773327"/>
            <a:ext cx="6858000" cy="5311346"/>
          </a:xfrm>
        </p:spPr>
      </p:pic>
    </p:spTree>
    <p:extLst>
      <p:ext uri="{BB962C8B-B14F-4D97-AF65-F5344CB8AC3E}">
        <p14:creationId xmlns:p14="http://schemas.microsoft.com/office/powerpoint/2010/main" val="12852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3303" y="599307"/>
            <a:ext cx="6932140" cy="55852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2693" y="88558"/>
            <a:ext cx="6932136" cy="660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1772" y="477801"/>
            <a:ext cx="7026878" cy="58735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1588" y="137981"/>
            <a:ext cx="7121610" cy="63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40147" y="1147724"/>
            <a:ext cx="8086645" cy="5791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8276" y="842923"/>
            <a:ext cx="808664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7001"/>
            <a:ext cx="6858001" cy="12192003"/>
          </a:xfrm>
        </p:spPr>
      </p:pic>
    </p:spTree>
    <p:extLst>
      <p:ext uri="{BB962C8B-B14F-4D97-AF65-F5344CB8AC3E}">
        <p14:creationId xmlns:p14="http://schemas.microsoft.com/office/powerpoint/2010/main" val="40242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ADEC User</dc:creator>
  <cp:lastModifiedBy>ADEC User</cp:lastModifiedBy>
  <cp:revision>3</cp:revision>
  <dcterms:created xsi:type="dcterms:W3CDTF">2016-11-06T06:43:22Z</dcterms:created>
  <dcterms:modified xsi:type="dcterms:W3CDTF">2016-11-06T07:00:06Z</dcterms:modified>
</cp:coreProperties>
</file>