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61" r:id="rId2"/>
    <p:sldId id="256" r:id="rId3"/>
    <p:sldId id="257" r:id="rId4"/>
    <p:sldId id="258" r:id="rId5"/>
    <p:sldId id="259" r:id="rId6"/>
    <p:sldId id="260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870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7F5B9-4ADE-459C-B342-6DC9D5DE7358}" type="datetimeFigureOut">
              <a:rPr lang="en-US" smtClean="0"/>
              <a:t>11/13/2017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ED9B2-C701-4899-A9BD-054A4B7842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7F5B9-4ADE-459C-B342-6DC9D5DE7358}" type="datetimeFigureOut">
              <a:rPr lang="en-US" smtClean="0"/>
              <a:t>11/13/2017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ED9B2-C701-4899-A9BD-054A4B7842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7F5B9-4ADE-459C-B342-6DC9D5DE7358}" type="datetimeFigureOut">
              <a:rPr lang="en-US" smtClean="0"/>
              <a:t>11/13/2017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ED9B2-C701-4899-A9BD-054A4B7842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7F5B9-4ADE-459C-B342-6DC9D5DE7358}" type="datetimeFigureOut">
              <a:rPr lang="en-US" smtClean="0"/>
              <a:t>11/13/2017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ED9B2-C701-4899-A9BD-054A4B7842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7F5B9-4ADE-459C-B342-6DC9D5DE7358}" type="datetimeFigureOut">
              <a:rPr lang="en-US" smtClean="0"/>
              <a:t>11/13/2017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ED9B2-C701-4899-A9BD-054A4B7842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7F5B9-4ADE-459C-B342-6DC9D5DE7358}" type="datetimeFigureOut">
              <a:rPr lang="en-US" smtClean="0"/>
              <a:t>11/13/2017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ED9B2-C701-4899-A9BD-054A4B7842D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7F5B9-4ADE-459C-B342-6DC9D5DE7358}" type="datetimeFigureOut">
              <a:rPr lang="en-US" smtClean="0"/>
              <a:t>11/13/2017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ED9B2-C701-4899-A9BD-054A4B7842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7F5B9-4ADE-459C-B342-6DC9D5DE7358}" type="datetimeFigureOut">
              <a:rPr lang="en-US" smtClean="0"/>
              <a:t>11/13/2017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ED9B2-C701-4899-A9BD-054A4B7842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7F5B9-4ADE-459C-B342-6DC9D5DE7358}" type="datetimeFigureOut">
              <a:rPr lang="en-US" smtClean="0"/>
              <a:t>11/13/2017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ED9B2-C701-4899-A9BD-054A4B7842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7F5B9-4ADE-459C-B342-6DC9D5DE7358}" type="datetimeFigureOut">
              <a:rPr lang="en-US" smtClean="0"/>
              <a:t>11/13/2017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06ED9B2-C701-4899-A9BD-054A4B7842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7F5B9-4ADE-459C-B342-6DC9D5DE7358}" type="datetimeFigureOut">
              <a:rPr lang="en-US" smtClean="0"/>
              <a:t>11/13/2017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ED9B2-C701-4899-A9BD-054A4B7842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B77F5B9-4ADE-459C-B342-6DC9D5DE7358}" type="datetimeFigureOut">
              <a:rPr lang="en-US" smtClean="0"/>
              <a:t>11/13/2017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006ED9B2-C701-4899-A9BD-054A4B7842D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AE" sz="54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من هي مؤلفة القصة ؟</a:t>
            </a:r>
            <a:endParaRPr lang="en-US" sz="5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7170" name="Picture 2" descr="F:\20-OCT-2017\153645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80" b="70744"/>
          <a:stretch/>
        </p:blipFill>
        <p:spPr bwMode="auto">
          <a:xfrm>
            <a:off x="304800" y="990600"/>
            <a:ext cx="8624004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119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9" name="Picture 11" descr="F:\20-OCT-2017\15584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29498"/>
          <a:stretch/>
        </p:blipFill>
        <p:spPr bwMode="auto">
          <a:xfrm rot="5400000">
            <a:off x="1248172" y="-1248172"/>
            <a:ext cx="5181600" cy="7677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083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35" name="Picture 11" descr="F:\20-OCT-2017\155911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102"/>
          <a:stretch/>
        </p:blipFill>
        <p:spPr bwMode="auto">
          <a:xfrm rot="5400000">
            <a:off x="2091718" y="-1870681"/>
            <a:ext cx="4960562" cy="883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84567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82" name="Picture 10" descr="F:\20-OCT-2017\155942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370"/>
          <a:stretch/>
        </p:blipFill>
        <p:spPr bwMode="auto">
          <a:xfrm rot="5400000">
            <a:off x="2018506" y="-1789906"/>
            <a:ext cx="5105400" cy="8837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35173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106" name="Picture 10" descr="F:\20-OCT-2017\160011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281"/>
          <a:stretch/>
        </p:blipFill>
        <p:spPr bwMode="auto">
          <a:xfrm rot="5400000">
            <a:off x="2050472" y="-2057400"/>
            <a:ext cx="5029201" cy="914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25803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AE" dirty="0" smtClean="0"/>
              <a:t>النـــهاية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/>
            <a:r>
              <a:rPr lang="ar-AE" sz="28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ماذا تعلمت من القصة ؟</a:t>
            </a:r>
          </a:p>
          <a:p>
            <a:pPr algn="r"/>
            <a:r>
              <a:rPr lang="ar-AE" sz="28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ما اسم شخصيات القصة ؟</a:t>
            </a:r>
          </a:p>
          <a:p>
            <a:pPr algn="r"/>
            <a:r>
              <a:rPr lang="ar-AE" sz="28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اين حدثت القصة ؟</a:t>
            </a:r>
          </a:p>
          <a:p>
            <a:pPr algn="r"/>
            <a:r>
              <a:rPr lang="ar-AE" sz="28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من مؤلف القصة : (ذكر ام انثى ) واسمها ؟ وما هي دولتها ؟</a:t>
            </a:r>
          </a:p>
          <a:p>
            <a:pPr algn="r"/>
            <a:r>
              <a:rPr lang="ar-AE" sz="28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اهم الكلمات الشائعة التى مرت عليك في القصة ؟</a:t>
            </a:r>
          </a:p>
          <a:p>
            <a:pPr algn="r"/>
            <a:r>
              <a:rPr lang="ar-AE" sz="28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ارسم مدرستك ويومياتك في مدرستك ...</a:t>
            </a:r>
            <a:endParaRPr lang="en-US" sz="2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210873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135</TotalTime>
  <Words>50</Words>
  <Application>Microsoft Office PowerPoint</Application>
  <PresentationFormat>On-screen Show (4:3)</PresentationFormat>
  <Paragraphs>8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Angles</vt:lpstr>
      <vt:lpstr>من هي مؤلفة القصة ؟</vt:lpstr>
      <vt:lpstr>PowerPoint Presentation</vt:lpstr>
      <vt:lpstr>PowerPoint Presentation</vt:lpstr>
      <vt:lpstr>PowerPoint Presentation</vt:lpstr>
      <vt:lpstr>PowerPoint Presentation</vt:lpstr>
      <vt:lpstr>النـــهاية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nahyan</dc:creator>
  <cp:lastModifiedBy>User_1</cp:lastModifiedBy>
  <cp:revision>14</cp:revision>
  <dcterms:created xsi:type="dcterms:W3CDTF">2017-10-28T07:10:32Z</dcterms:created>
  <dcterms:modified xsi:type="dcterms:W3CDTF">2017-11-13T16:59:53Z</dcterms:modified>
</cp:coreProperties>
</file>