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8AF2-110D-48B3-94AA-634602B19D7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29B0-59DD-4116-A008-D49196DE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2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8AF2-110D-48B3-94AA-634602B19D7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29B0-59DD-4116-A008-D49196DE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0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8AF2-110D-48B3-94AA-634602B19D7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29B0-59DD-4116-A008-D49196DE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6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8AF2-110D-48B3-94AA-634602B19D7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29B0-59DD-4116-A008-D49196DE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2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8AF2-110D-48B3-94AA-634602B19D7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29B0-59DD-4116-A008-D49196DE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1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8AF2-110D-48B3-94AA-634602B19D7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29B0-59DD-4116-A008-D49196DE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4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8AF2-110D-48B3-94AA-634602B19D7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29B0-59DD-4116-A008-D49196DE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8AF2-110D-48B3-94AA-634602B19D7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29B0-59DD-4116-A008-D49196DE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2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8AF2-110D-48B3-94AA-634602B19D7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29B0-59DD-4116-A008-D49196DE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6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8AF2-110D-48B3-94AA-634602B19D7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29B0-59DD-4116-A008-D49196DE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2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8AF2-110D-48B3-94AA-634602B19D7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29B0-59DD-4116-A008-D49196DE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B8AF2-110D-48B3-94AA-634602B19D70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929B0-59DD-4116-A008-D49196DE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7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1" t="20213" r="46618" b="31915"/>
          <a:stretch/>
        </p:blipFill>
        <p:spPr bwMode="auto">
          <a:xfrm>
            <a:off x="0" y="-70012"/>
            <a:ext cx="9144000" cy="718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53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8" t="33317" r="22240" b="31854"/>
          <a:stretch/>
        </p:blipFill>
        <p:spPr bwMode="auto">
          <a:xfrm>
            <a:off x="1952422" y="2057400"/>
            <a:ext cx="4477156" cy="438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0" t="25000" r="61209" b="56923"/>
          <a:stretch/>
        </p:blipFill>
        <p:spPr bwMode="auto">
          <a:xfrm>
            <a:off x="609600" y="0"/>
            <a:ext cx="8077200" cy="227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7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6" t="21809" r="26880" b="37145"/>
          <a:stretch/>
        </p:blipFill>
        <p:spPr bwMode="auto">
          <a:xfrm>
            <a:off x="4881160" y="533400"/>
            <a:ext cx="410233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t="21809" r="56035" b="53970"/>
          <a:stretch/>
        </p:blipFill>
        <p:spPr bwMode="auto">
          <a:xfrm>
            <a:off x="304800" y="1549130"/>
            <a:ext cx="5514771" cy="32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2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9" t="19547" r="16338" b="29788"/>
          <a:stretch/>
        </p:blipFill>
        <p:spPr bwMode="auto">
          <a:xfrm>
            <a:off x="2057400" y="3350536"/>
            <a:ext cx="4844375" cy="332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" t="25842" r="55715" b="41445"/>
          <a:stretch/>
        </p:blipFill>
        <p:spPr bwMode="auto">
          <a:xfrm>
            <a:off x="1447800" y="0"/>
            <a:ext cx="6592110" cy="335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27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3" t="26064" r="17311" b="32713"/>
          <a:stretch/>
        </p:blipFill>
        <p:spPr bwMode="auto">
          <a:xfrm>
            <a:off x="1676400" y="3276600"/>
            <a:ext cx="5116749" cy="301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23981" r="57808" b="52083"/>
          <a:stretch/>
        </p:blipFill>
        <p:spPr bwMode="auto">
          <a:xfrm>
            <a:off x="914400" y="228600"/>
            <a:ext cx="720512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70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4" t="22009" r="21049" b="34707"/>
          <a:stretch/>
        </p:blipFill>
        <p:spPr bwMode="auto">
          <a:xfrm>
            <a:off x="2441642" y="3124200"/>
            <a:ext cx="4260715" cy="316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t="22917" r="57210" b="52083"/>
          <a:stretch/>
        </p:blipFill>
        <p:spPr bwMode="auto">
          <a:xfrm>
            <a:off x="533400" y="-47828"/>
            <a:ext cx="8077200" cy="385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26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1" t="24202" r="22096" b="29787"/>
          <a:stretch/>
        </p:blipFill>
        <p:spPr bwMode="auto">
          <a:xfrm>
            <a:off x="979250" y="3634903"/>
            <a:ext cx="7093086" cy="301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24247" r="57210" b="47828"/>
          <a:stretch/>
        </p:blipFill>
        <p:spPr bwMode="auto">
          <a:xfrm>
            <a:off x="165370" y="0"/>
            <a:ext cx="8412203" cy="363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90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5" t="34973" r="17760" b="30053"/>
          <a:stretch/>
        </p:blipFill>
        <p:spPr bwMode="auto">
          <a:xfrm>
            <a:off x="1676400" y="4187756"/>
            <a:ext cx="5136206" cy="255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4" t="28768" r="58406" b="52083"/>
          <a:stretch/>
        </p:blipFill>
        <p:spPr bwMode="auto">
          <a:xfrm>
            <a:off x="609600" y="609600"/>
            <a:ext cx="7889872" cy="266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33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7" t="22607" r="26283" b="34043"/>
          <a:stretch/>
        </p:blipFill>
        <p:spPr bwMode="auto">
          <a:xfrm>
            <a:off x="2286000" y="2667000"/>
            <a:ext cx="4477966" cy="382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0" t="20523" r="60500" b="65647"/>
          <a:stretch/>
        </p:blipFill>
        <p:spPr bwMode="auto">
          <a:xfrm>
            <a:off x="520867" y="152400"/>
            <a:ext cx="8390696" cy="228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676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</dc:creator>
  <cp:lastModifiedBy>X</cp:lastModifiedBy>
  <cp:revision>3</cp:revision>
  <dcterms:created xsi:type="dcterms:W3CDTF">2018-01-20T18:00:00Z</dcterms:created>
  <dcterms:modified xsi:type="dcterms:W3CDTF">2018-01-20T18:35:46Z</dcterms:modified>
</cp:coreProperties>
</file>