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E728DF6-A5DE-4402-AB3E-56972693C055}" type="datetimeFigureOut">
              <a:rPr lang="ar-AE" smtClean="0"/>
              <a:pPr/>
              <a:t>01/03/1441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A926B2-5C19-47DE-AA19-3971B942ED9E}" type="slidenum">
              <a:rPr lang="ar-AE" smtClean="0"/>
              <a:pPr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00700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926B2-5C19-47DE-AA19-3971B942ED9E}" type="slidenum">
              <a:rPr lang="ar-AE" smtClean="0"/>
              <a:pPr/>
              <a:t>1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728657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61E4-7085-4120-B8A3-C312A4ED0D15}" type="datetimeFigureOut">
              <a:rPr lang="ar-AE" smtClean="0"/>
              <a:pPr/>
              <a:t>01/03/1441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72BC-407C-427C-BDD7-13F28F7C452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61E4-7085-4120-B8A3-C312A4ED0D15}" type="datetimeFigureOut">
              <a:rPr lang="ar-AE" smtClean="0"/>
              <a:pPr/>
              <a:t>01/03/1441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72BC-407C-427C-BDD7-13F28F7C452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61E4-7085-4120-B8A3-C312A4ED0D15}" type="datetimeFigureOut">
              <a:rPr lang="ar-AE" smtClean="0"/>
              <a:pPr/>
              <a:t>01/03/1441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72BC-407C-427C-BDD7-13F28F7C452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61E4-7085-4120-B8A3-C312A4ED0D15}" type="datetimeFigureOut">
              <a:rPr lang="ar-AE" smtClean="0"/>
              <a:pPr/>
              <a:t>01/03/1441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72BC-407C-427C-BDD7-13F28F7C452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61E4-7085-4120-B8A3-C312A4ED0D15}" type="datetimeFigureOut">
              <a:rPr lang="ar-AE" smtClean="0"/>
              <a:pPr/>
              <a:t>01/03/1441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72BC-407C-427C-BDD7-13F28F7C452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61E4-7085-4120-B8A3-C312A4ED0D15}" type="datetimeFigureOut">
              <a:rPr lang="ar-AE" smtClean="0"/>
              <a:pPr/>
              <a:t>01/03/1441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72BC-407C-427C-BDD7-13F28F7C452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61E4-7085-4120-B8A3-C312A4ED0D15}" type="datetimeFigureOut">
              <a:rPr lang="ar-AE" smtClean="0"/>
              <a:pPr/>
              <a:t>01/03/1441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72BC-407C-427C-BDD7-13F28F7C452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61E4-7085-4120-B8A3-C312A4ED0D15}" type="datetimeFigureOut">
              <a:rPr lang="ar-AE" smtClean="0"/>
              <a:pPr/>
              <a:t>01/03/1441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72BC-407C-427C-BDD7-13F28F7C452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61E4-7085-4120-B8A3-C312A4ED0D15}" type="datetimeFigureOut">
              <a:rPr lang="ar-AE" smtClean="0"/>
              <a:pPr/>
              <a:t>01/03/1441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72BC-407C-427C-BDD7-13F28F7C452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61E4-7085-4120-B8A3-C312A4ED0D15}" type="datetimeFigureOut">
              <a:rPr lang="ar-AE" smtClean="0"/>
              <a:pPr/>
              <a:t>01/03/1441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72BC-407C-427C-BDD7-13F28F7C452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61E4-7085-4120-B8A3-C312A4ED0D15}" type="datetimeFigureOut">
              <a:rPr lang="ar-AE" smtClean="0"/>
              <a:pPr/>
              <a:t>01/03/1441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672BC-407C-427C-BDD7-13F28F7C4525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C61E4-7085-4120-B8A3-C312A4ED0D15}" type="datetimeFigureOut">
              <a:rPr lang="ar-AE" smtClean="0"/>
              <a:pPr/>
              <a:t>01/03/1441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672BC-407C-427C-BDD7-13F28F7C4525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pinimg.com/originals/9f/07/e2/9f07e243939cea44166ae4b2e9188d3f.jpg"/>
          <p:cNvPicPr>
            <a:picLocks noChangeAspect="1" noChangeArrowheads="1"/>
          </p:cNvPicPr>
          <p:nvPr/>
        </p:nvPicPr>
        <p:blipFill>
          <a:blip r:embed="rId3" cstate="print"/>
          <a:srcRect b="16532"/>
          <a:stretch>
            <a:fillRect/>
          </a:stretch>
        </p:blipFill>
        <p:spPr bwMode="auto">
          <a:xfrm>
            <a:off x="4644008" y="188640"/>
            <a:ext cx="4320480" cy="64807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5" name="مستطيل 4"/>
          <p:cNvSpPr/>
          <p:nvPr/>
        </p:nvSpPr>
        <p:spPr>
          <a:xfrm>
            <a:off x="6516216" y="260648"/>
            <a:ext cx="237626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" name="Picture 2" descr="https://i.pinimg.com/originals/9f/07/e2/9f07e243939cea44166ae4b2e9188d3f.jpg"/>
          <p:cNvPicPr>
            <a:picLocks noChangeAspect="1" noChangeArrowheads="1"/>
          </p:cNvPicPr>
          <p:nvPr/>
        </p:nvPicPr>
        <p:blipFill>
          <a:blip r:embed="rId3" cstate="print"/>
          <a:srcRect b="16532"/>
          <a:stretch>
            <a:fillRect/>
          </a:stretch>
        </p:blipFill>
        <p:spPr bwMode="auto">
          <a:xfrm>
            <a:off x="179512" y="188640"/>
            <a:ext cx="4320480" cy="64807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7" name="مستطيل 6"/>
          <p:cNvSpPr/>
          <p:nvPr/>
        </p:nvSpPr>
        <p:spPr>
          <a:xfrm>
            <a:off x="2051720" y="260648"/>
            <a:ext cx="237626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ربع نص 7"/>
          <p:cNvSpPr txBox="1"/>
          <p:nvPr/>
        </p:nvSpPr>
        <p:spPr>
          <a:xfrm>
            <a:off x="5868144" y="332656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err="1" smtClean="0">
                <a:cs typeface="AL-Hor" pitchFamily="2" charset="-78"/>
              </a:rPr>
              <a:t>اسمي : ...............</a:t>
            </a:r>
            <a:r>
              <a:rPr lang="ar-AE" dirty="0" smtClean="0">
                <a:cs typeface="AL-Hor" pitchFamily="2" charset="-78"/>
              </a:rPr>
              <a:t>   تاريخ </a:t>
            </a:r>
            <a:r>
              <a:rPr lang="ar-AE" dirty="0" err="1" smtClean="0">
                <a:cs typeface="AL-Hor" pitchFamily="2" charset="-78"/>
              </a:rPr>
              <a:t>اليوم : .............</a:t>
            </a:r>
            <a:r>
              <a:rPr lang="ar-AE" dirty="0" smtClean="0">
                <a:cs typeface="AL-Hor" pitchFamily="2" charset="-78"/>
              </a:rPr>
              <a:t> 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403648" y="332656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err="1" smtClean="0">
                <a:cs typeface="AL-Hor" pitchFamily="2" charset="-78"/>
              </a:rPr>
              <a:t>اسمي : ...............</a:t>
            </a:r>
            <a:r>
              <a:rPr lang="ar-AE" dirty="0" smtClean="0">
                <a:cs typeface="AL-Hor" pitchFamily="2" charset="-78"/>
              </a:rPr>
              <a:t>   تاريخ </a:t>
            </a:r>
            <a:r>
              <a:rPr lang="ar-AE" dirty="0" err="1" smtClean="0">
                <a:cs typeface="AL-Hor" pitchFamily="2" charset="-78"/>
              </a:rPr>
              <a:t>اليوم : .............</a:t>
            </a:r>
            <a:r>
              <a:rPr lang="ar-AE" dirty="0" smtClean="0">
                <a:cs typeface="AL-Hor" pitchFamily="2" charset="-78"/>
              </a:rPr>
              <a:t> </a:t>
            </a:r>
            <a:endParaRPr lang="ar-AE" dirty="0">
              <a:cs typeface="AL-Hor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716016" y="188640"/>
            <a:ext cx="4248472" cy="58326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ربع نص 5"/>
          <p:cNvSpPr txBox="1"/>
          <p:nvPr/>
        </p:nvSpPr>
        <p:spPr>
          <a:xfrm>
            <a:off x="5868144" y="260648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err="1" smtClean="0">
                <a:cs typeface="AL-Hor" pitchFamily="2" charset="-78"/>
              </a:rPr>
              <a:t>اسمي : ..................</a:t>
            </a:r>
            <a:r>
              <a:rPr lang="ar-AE" dirty="0">
                <a:cs typeface="AL-Hor" pitchFamily="2" charset="-78"/>
              </a:rPr>
              <a:t> </a:t>
            </a:r>
            <a:r>
              <a:rPr lang="ar-AE" dirty="0" smtClean="0">
                <a:cs typeface="AL-Hor" pitchFamily="2" charset="-78"/>
              </a:rPr>
              <a:t> تاريخ </a:t>
            </a:r>
            <a:r>
              <a:rPr lang="ar-AE" dirty="0" err="1" smtClean="0">
                <a:cs typeface="AL-Hor" pitchFamily="2" charset="-78"/>
              </a:rPr>
              <a:t>اليوم : ............</a:t>
            </a:r>
            <a:endParaRPr lang="ar-AE" dirty="0">
              <a:cs typeface="AL-Hor" pitchFamily="2" charset="-78"/>
            </a:endParaRPr>
          </a:p>
        </p:txBody>
      </p:sp>
      <p:pic>
        <p:nvPicPr>
          <p:cNvPr id="7" name="Picture 2" descr="WHat plants need to grow draw and color worksheet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00" t="11086" r="3333" b="6598"/>
          <a:stretch>
            <a:fillRect/>
          </a:stretch>
        </p:blipFill>
        <p:spPr bwMode="auto">
          <a:xfrm>
            <a:off x="4932040" y="980728"/>
            <a:ext cx="3960440" cy="4608512"/>
          </a:xfrm>
          <a:prstGeom prst="rect">
            <a:avLst/>
          </a:prstGeom>
          <a:noFill/>
        </p:spPr>
      </p:pic>
      <p:sp>
        <p:nvSpPr>
          <p:cNvPr id="9" name="مستطيل 8"/>
          <p:cNvSpPr/>
          <p:nvPr/>
        </p:nvSpPr>
        <p:spPr>
          <a:xfrm>
            <a:off x="7668344" y="1196752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0" name="مستطيل 9"/>
          <p:cNvSpPr/>
          <p:nvPr/>
        </p:nvSpPr>
        <p:spPr>
          <a:xfrm>
            <a:off x="5652120" y="1196752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مستطيل 10"/>
          <p:cNvSpPr/>
          <p:nvPr/>
        </p:nvSpPr>
        <p:spPr>
          <a:xfrm>
            <a:off x="5724128" y="5085184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ستطيل 11"/>
          <p:cNvSpPr/>
          <p:nvPr/>
        </p:nvSpPr>
        <p:spPr>
          <a:xfrm>
            <a:off x="7668344" y="5085184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ربع نص 12"/>
          <p:cNvSpPr txBox="1"/>
          <p:nvPr/>
        </p:nvSpPr>
        <p:spPr>
          <a:xfrm>
            <a:off x="7380312" y="1196752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Hor" pitchFamily="2" charset="-78"/>
              </a:rPr>
              <a:t>هواء 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220072" y="1124744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Hor" pitchFamily="2" charset="-78"/>
              </a:rPr>
              <a:t>شمس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7380312" y="5013176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Hor" pitchFamily="2" charset="-78"/>
              </a:rPr>
              <a:t>تراب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148064" y="5013176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Hor" pitchFamily="2" charset="-78"/>
              </a:rPr>
              <a:t>ماء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23528" y="188640"/>
            <a:ext cx="4248472" cy="58326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8" name="مربع نص 17"/>
          <p:cNvSpPr txBox="1"/>
          <p:nvPr/>
        </p:nvSpPr>
        <p:spPr>
          <a:xfrm>
            <a:off x="539552" y="260648"/>
            <a:ext cx="39604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err="1" smtClean="0">
                <a:cs typeface="AL-Hor" pitchFamily="2" charset="-78"/>
              </a:rPr>
              <a:t>اسمي : ..................</a:t>
            </a:r>
            <a:r>
              <a:rPr lang="ar-AE" dirty="0">
                <a:cs typeface="AL-Hor" pitchFamily="2" charset="-78"/>
              </a:rPr>
              <a:t> </a:t>
            </a:r>
            <a:r>
              <a:rPr lang="ar-AE" dirty="0" smtClean="0">
                <a:cs typeface="AL-Hor" pitchFamily="2" charset="-78"/>
              </a:rPr>
              <a:t>  تاريخ </a:t>
            </a:r>
            <a:r>
              <a:rPr lang="ar-AE" dirty="0" err="1" smtClean="0">
                <a:cs typeface="AL-Hor" pitchFamily="2" charset="-78"/>
              </a:rPr>
              <a:t>اليوم : ............</a:t>
            </a:r>
            <a:endParaRPr lang="ar-AE" dirty="0">
              <a:cs typeface="AL-Hor" pitchFamily="2" charset="-78"/>
            </a:endParaRPr>
          </a:p>
        </p:txBody>
      </p:sp>
      <p:pic>
        <p:nvPicPr>
          <p:cNvPr id="19" name="Picture 2" descr="WHat plants need to grow draw and color worksheet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00" t="11086" r="3333" b="6598"/>
          <a:stretch>
            <a:fillRect/>
          </a:stretch>
        </p:blipFill>
        <p:spPr bwMode="auto">
          <a:xfrm>
            <a:off x="539552" y="980728"/>
            <a:ext cx="3960440" cy="4608512"/>
          </a:xfrm>
          <a:prstGeom prst="rect">
            <a:avLst/>
          </a:prstGeom>
          <a:noFill/>
        </p:spPr>
      </p:pic>
      <p:sp>
        <p:nvSpPr>
          <p:cNvPr id="20" name="مستطيل 19"/>
          <p:cNvSpPr/>
          <p:nvPr/>
        </p:nvSpPr>
        <p:spPr>
          <a:xfrm>
            <a:off x="3275856" y="1196752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1" name="مستطيل 20"/>
          <p:cNvSpPr/>
          <p:nvPr/>
        </p:nvSpPr>
        <p:spPr>
          <a:xfrm>
            <a:off x="1331640" y="1196752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2" name="مستطيل 21"/>
          <p:cNvSpPr/>
          <p:nvPr/>
        </p:nvSpPr>
        <p:spPr>
          <a:xfrm>
            <a:off x="1331640" y="5085184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3" name="مستطيل 22"/>
          <p:cNvSpPr/>
          <p:nvPr/>
        </p:nvSpPr>
        <p:spPr>
          <a:xfrm>
            <a:off x="3275856" y="5085184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4" name="مربع نص 23"/>
          <p:cNvSpPr txBox="1"/>
          <p:nvPr/>
        </p:nvSpPr>
        <p:spPr>
          <a:xfrm>
            <a:off x="899592" y="5085184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Hor" pitchFamily="2" charset="-78"/>
              </a:rPr>
              <a:t>ماء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2915816" y="5085184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Hor" pitchFamily="2" charset="-78"/>
              </a:rPr>
              <a:t>تراب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2915816" y="1196752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Hor" pitchFamily="2" charset="-78"/>
              </a:rPr>
              <a:t>هواء 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827584" y="1124744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Hor" pitchFamily="2" charset="-78"/>
              </a:rPr>
              <a:t>شمس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971600" y="5589240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cs typeface="AL-Hor" pitchFamily="2" charset="-78"/>
              </a:rPr>
              <a:t>ارسم لي ماذا تحتاج الزهره لتعيش  وتنمو وتكبر 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292080" y="5589240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cs typeface="AL-Hor" pitchFamily="2" charset="-78"/>
              </a:rPr>
              <a:t>ارسم لي ماذا تحتاج الزهره لتعيش  وتنمو وتكبر </a:t>
            </a:r>
            <a:endParaRPr lang="ar-AE" dirty="0">
              <a:cs typeface="AL-Hor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467544" y="188640"/>
            <a:ext cx="3888432" cy="61206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" name="Picture 2" descr="http://ensinar-aprender.com.br/wp-content/uploads/2015/01/DIA-DA-MULH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8F6"/>
              </a:clrFrom>
              <a:clrTo>
                <a:srgbClr val="F9F8F6">
                  <a:alpha val="0"/>
                </a:srgbClr>
              </a:clrTo>
            </a:clrChange>
          </a:blip>
          <a:srcRect l="14921" t="36169" r="18764" b="30756"/>
          <a:stretch>
            <a:fillRect/>
          </a:stretch>
        </p:blipFill>
        <p:spPr bwMode="auto">
          <a:xfrm>
            <a:off x="467544" y="3284984"/>
            <a:ext cx="3806137" cy="2664296"/>
          </a:xfrm>
          <a:prstGeom prst="rect">
            <a:avLst/>
          </a:prstGeom>
          <a:noFill/>
        </p:spPr>
      </p:pic>
      <p:sp>
        <p:nvSpPr>
          <p:cNvPr id="7" name="مربع نص 6"/>
          <p:cNvSpPr txBox="1"/>
          <p:nvPr/>
        </p:nvSpPr>
        <p:spPr>
          <a:xfrm>
            <a:off x="1187624" y="764704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u="sng" dirty="0" smtClean="0">
                <a:cs typeface="AL-Hor" pitchFamily="2" charset="-78"/>
              </a:rPr>
              <a:t>هيا نكون زهرة جميلة ونلونها بطريقة </a:t>
            </a:r>
            <a:r>
              <a:rPr lang="ar-AE" u="sng" dirty="0" err="1" smtClean="0">
                <a:cs typeface="AL-Hor" pitchFamily="2" charset="-78"/>
              </a:rPr>
              <a:t>رائعه</a:t>
            </a:r>
            <a:r>
              <a:rPr lang="ar-AE" u="sng" dirty="0" smtClean="0">
                <a:cs typeface="AL-Hor" pitchFamily="2" charset="-78"/>
              </a:rPr>
              <a:t> </a:t>
            </a:r>
            <a:endParaRPr lang="ar-AE" u="sng" dirty="0">
              <a:cs typeface="AL-Hor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716016" y="188640"/>
            <a:ext cx="3888432" cy="61206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" name="Picture 2" descr="http://ensinar-aprender.com.br/wp-content/uploads/2015/01/DIA-DA-MULH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8F6"/>
              </a:clrFrom>
              <a:clrTo>
                <a:srgbClr val="F9F8F6">
                  <a:alpha val="0"/>
                </a:srgbClr>
              </a:clrTo>
            </a:clrChange>
          </a:blip>
          <a:srcRect l="14921" t="36169" r="18764" b="30756"/>
          <a:stretch>
            <a:fillRect/>
          </a:stretch>
        </p:blipFill>
        <p:spPr bwMode="auto">
          <a:xfrm>
            <a:off x="4788024" y="3356992"/>
            <a:ext cx="3806137" cy="2664296"/>
          </a:xfrm>
          <a:prstGeom prst="rect">
            <a:avLst/>
          </a:prstGeom>
          <a:noFill/>
        </p:spPr>
      </p:pic>
      <p:sp>
        <p:nvSpPr>
          <p:cNvPr id="11" name="مربع نص 10"/>
          <p:cNvSpPr txBox="1"/>
          <p:nvPr/>
        </p:nvSpPr>
        <p:spPr>
          <a:xfrm>
            <a:off x="5436096" y="764704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u="sng" dirty="0" smtClean="0">
                <a:cs typeface="AL-Hor" pitchFamily="2" charset="-78"/>
              </a:rPr>
              <a:t>هيا نكون زهرة جميلة ونلونها بطريقة </a:t>
            </a:r>
            <a:r>
              <a:rPr lang="ar-AE" u="sng" dirty="0" err="1" smtClean="0">
                <a:cs typeface="AL-Hor" pitchFamily="2" charset="-78"/>
              </a:rPr>
              <a:t>رائعه</a:t>
            </a:r>
            <a:r>
              <a:rPr lang="ar-AE" u="sng" dirty="0" smtClean="0">
                <a:cs typeface="AL-Hor" pitchFamily="2" charset="-78"/>
              </a:rPr>
              <a:t> </a:t>
            </a:r>
            <a:endParaRPr lang="ar-AE" u="sng" dirty="0">
              <a:cs typeface="AL-Hor" pitchFamily="2" charset="-7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187624" y="260648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err="1" smtClean="0">
                <a:cs typeface="AL-Hor" pitchFamily="2" charset="-78"/>
              </a:rPr>
              <a:t>اسمي : .............................................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5436096" y="260648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err="1" smtClean="0">
                <a:cs typeface="AL-Hor" pitchFamily="2" charset="-78"/>
              </a:rPr>
              <a:t>اسمي : .............................................</a:t>
            </a:r>
            <a:endParaRPr lang="ar-AE" dirty="0">
              <a:cs typeface="AL-Hor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nsinar-aprender.com.br/wp-content/uploads/2015/01/DIA-DA-MULH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8F6"/>
              </a:clrFrom>
              <a:clrTo>
                <a:srgbClr val="F9F8F6">
                  <a:alpha val="0"/>
                </a:srgbClr>
              </a:clrTo>
            </a:clrChange>
          </a:blip>
          <a:srcRect l="1658" t="69244" r="58553" b="3588"/>
          <a:stretch>
            <a:fillRect/>
          </a:stretch>
        </p:blipFill>
        <p:spPr bwMode="auto">
          <a:xfrm>
            <a:off x="6228184" y="548680"/>
            <a:ext cx="2448272" cy="2346261"/>
          </a:xfrm>
          <a:prstGeom prst="rect">
            <a:avLst/>
          </a:prstGeom>
          <a:noFill/>
        </p:spPr>
      </p:pic>
      <p:pic>
        <p:nvPicPr>
          <p:cNvPr id="5" name="Picture 2" descr="http://ensinar-aprender.com.br/wp-content/uploads/2015/01/DIA-DA-MULH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8F6"/>
              </a:clrFrom>
              <a:clrTo>
                <a:srgbClr val="F9F8F6">
                  <a:alpha val="0"/>
                </a:srgbClr>
              </a:clrTo>
            </a:clrChange>
          </a:blip>
          <a:srcRect l="1658" t="69244" r="58553" b="3588"/>
          <a:stretch>
            <a:fillRect/>
          </a:stretch>
        </p:blipFill>
        <p:spPr bwMode="auto">
          <a:xfrm>
            <a:off x="3707904" y="476672"/>
            <a:ext cx="2448272" cy="2346261"/>
          </a:xfrm>
          <a:prstGeom prst="rect">
            <a:avLst/>
          </a:prstGeom>
          <a:noFill/>
        </p:spPr>
      </p:pic>
      <p:pic>
        <p:nvPicPr>
          <p:cNvPr id="6" name="Picture 2" descr="http://ensinar-aprender.com.br/wp-content/uploads/2015/01/DIA-DA-MULH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8F6"/>
              </a:clrFrom>
              <a:clrTo>
                <a:srgbClr val="F9F8F6">
                  <a:alpha val="0"/>
                </a:srgbClr>
              </a:clrTo>
            </a:clrChange>
          </a:blip>
          <a:srcRect l="1658" t="69244" r="58553" b="3588"/>
          <a:stretch>
            <a:fillRect/>
          </a:stretch>
        </p:blipFill>
        <p:spPr bwMode="auto">
          <a:xfrm>
            <a:off x="1043608" y="476672"/>
            <a:ext cx="2448272" cy="2346261"/>
          </a:xfrm>
          <a:prstGeom prst="rect">
            <a:avLst/>
          </a:prstGeom>
          <a:noFill/>
        </p:spPr>
      </p:pic>
      <p:pic>
        <p:nvPicPr>
          <p:cNvPr id="7" name="Picture 2" descr="http://ensinar-aprender.com.br/wp-content/uploads/2015/01/DIA-DA-MULH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8F6"/>
              </a:clrFrom>
              <a:clrTo>
                <a:srgbClr val="F9F8F6">
                  <a:alpha val="0"/>
                </a:srgbClr>
              </a:clrTo>
            </a:clrChange>
          </a:blip>
          <a:srcRect l="1658" t="69244" r="58553" b="3588"/>
          <a:stretch>
            <a:fillRect/>
          </a:stretch>
        </p:blipFill>
        <p:spPr bwMode="auto">
          <a:xfrm>
            <a:off x="6300192" y="3212976"/>
            <a:ext cx="2448272" cy="2346261"/>
          </a:xfrm>
          <a:prstGeom prst="rect">
            <a:avLst/>
          </a:prstGeom>
          <a:noFill/>
        </p:spPr>
      </p:pic>
      <p:pic>
        <p:nvPicPr>
          <p:cNvPr id="8" name="Picture 2" descr="http://ensinar-aprender.com.br/wp-content/uploads/2015/01/DIA-DA-MULH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8F6"/>
              </a:clrFrom>
              <a:clrTo>
                <a:srgbClr val="F9F8F6">
                  <a:alpha val="0"/>
                </a:srgbClr>
              </a:clrTo>
            </a:clrChange>
          </a:blip>
          <a:srcRect l="1658" t="69244" r="58553" b="3588"/>
          <a:stretch>
            <a:fillRect/>
          </a:stretch>
        </p:blipFill>
        <p:spPr bwMode="auto">
          <a:xfrm>
            <a:off x="3707904" y="3212976"/>
            <a:ext cx="2448272" cy="2346261"/>
          </a:xfrm>
          <a:prstGeom prst="rect">
            <a:avLst/>
          </a:prstGeom>
          <a:noFill/>
        </p:spPr>
      </p:pic>
      <p:pic>
        <p:nvPicPr>
          <p:cNvPr id="9" name="Picture 2" descr="http://ensinar-aprender.com.br/wp-content/uploads/2015/01/DIA-DA-MULH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8F6"/>
              </a:clrFrom>
              <a:clrTo>
                <a:srgbClr val="F9F8F6">
                  <a:alpha val="0"/>
                </a:srgbClr>
              </a:clrTo>
            </a:clrChange>
          </a:blip>
          <a:srcRect l="1658" t="69244" r="58553" b="3588"/>
          <a:stretch>
            <a:fillRect/>
          </a:stretch>
        </p:blipFill>
        <p:spPr bwMode="auto">
          <a:xfrm>
            <a:off x="971600" y="3212976"/>
            <a:ext cx="2448272" cy="23462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.pinimg.com/originals/49/7c/a2/497ca277a32035a99805a2627bc3960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88640"/>
            <a:ext cx="4309871" cy="6442571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6516216" y="260648"/>
            <a:ext cx="237626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4860032" y="260648"/>
            <a:ext cx="495672" cy="403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7956376" y="5805264"/>
            <a:ext cx="936104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ستطيل 7"/>
          <p:cNvSpPr/>
          <p:nvPr/>
        </p:nvSpPr>
        <p:spPr>
          <a:xfrm>
            <a:off x="4139952" y="260648"/>
            <a:ext cx="53640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-Hor" pitchFamily="2" charset="-78"/>
              </a:rPr>
              <a:t>حـــديــقـــتي والــنـــبـــاتـــات</a:t>
            </a:r>
            <a:endParaRPr lang="ar-SA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L-Hor" pitchFamily="2" charset="-78"/>
            </a:endParaRPr>
          </a:p>
        </p:txBody>
      </p:sp>
      <p:pic>
        <p:nvPicPr>
          <p:cNvPr id="9" name="Picture 2" descr="https://i.pinimg.com/originals/49/7c/a2/497ca277a32035a99805a2627bc3960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381879" cy="6442571"/>
          </a:xfrm>
          <a:prstGeom prst="rect">
            <a:avLst/>
          </a:prstGeom>
          <a:noFill/>
        </p:spPr>
      </p:pic>
      <p:sp>
        <p:nvSpPr>
          <p:cNvPr id="10" name="مستطيل 9"/>
          <p:cNvSpPr/>
          <p:nvPr/>
        </p:nvSpPr>
        <p:spPr>
          <a:xfrm>
            <a:off x="2123728" y="260648"/>
            <a:ext cx="237626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مستطيل 10"/>
          <p:cNvSpPr/>
          <p:nvPr/>
        </p:nvSpPr>
        <p:spPr>
          <a:xfrm>
            <a:off x="395536" y="260648"/>
            <a:ext cx="495672" cy="403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ستطيل 11"/>
          <p:cNvSpPr/>
          <p:nvPr/>
        </p:nvSpPr>
        <p:spPr>
          <a:xfrm>
            <a:off x="3563888" y="5805264"/>
            <a:ext cx="936104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ستطيل 12"/>
          <p:cNvSpPr/>
          <p:nvPr/>
        </p:nvSpPr>
        <p:spPr>
          <a:xfrm>
            <a:off x="-252536" y="260648"/>
            <a:ext cx="53640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-Hor" pitchFamily="2" charset="-78"/>
              </a:rPr>
              <a:t>حـــديــقـــتي والــنـــبـــاتـــات</a:t>
            </a:r>
            <a:endParaRPr lang="ar-SA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L-Hor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i.pinimg.com/originals/ed/ab/e8/edabe81137125df1fbbf8ced496c4a1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88640"/>
            <a:ext cx="4070524" cy="63367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مستطيل 4"/>
          <p:cNvSpPr/>
          <p:nvPr/>
        </p:nvSpPr>
        <p:spPr>
          <a:xfrm>
            <a:off x="4860032" y="692696"/>
            <a:ext cx="53640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-Hor" pitchFamily="2" charset="-78"/>
              </a:rPr>
              <a:t>حـــديــقـــتي</a:t>
            </a:r>
          </a:p>
          <a:p>
            <a:pPr algn="ctr"/>
            <a:r>
              <a:rPr lang="ar-AE" sz="5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-Hor" pitchFamily="2" charset="-78"/>
              </a:rPr>
              <a:t> والــنـــبـــاتـــات</a:t>
            </a:r>
            <a:endParaRPr lang="ar-SA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L-Hor" pitchFamily="2" charset="-78"/>
            </a:endParaRPr>
          </a:p>
        </p:txBody>
      </p:sp>
      <p:pic>
        <p:nvPicPr>
          <p:cNvPr id="6" name="Picture 2" descr="https://i.pinimg.com/originals/ed/ab/e8/edabe81137125df1fbbf8ced496c4a1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4070524" cy="63367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مستطيل 6"/>
          <p:cNvSpPr/>
          <p:nvPr/>
        </p:nvSpPr>
        <p:spPr>
          <a:xfrm>
            <a:off x="395536" y="692696"/>
            <a:ext cx="53640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-Hor" pitchFamily="2" charset="-78"/>
              </a:rPr>
              <a:t>حـــديــقـــتي</a:t>
            </a:r>
          </a:p>
          <a:p>
            <a:pPr algn="ctr"/>
            <a:r>
              <a:rPr lang="ar-AE" sz="5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-Hor" pitchFamily="2" charset="-78"/>
              </a:rPr>
              <a:t> والــنـــبـــاتـــات</a:t>
            </a:r>
            <a:endParaRPr lang="ar-SA" sz="5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L-Hor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79512" y="260648"/>
            <a:ext cx="4248472" cy="64087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" name="Picture 2" descr="https://static1.assistancescolaire.com/ele/images/fde09sc13i02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4105486" cy="5256684"/>
          </a:xfrm>
          <a:prstGeom prst="rect">
            <a:avLst/>
          </a:prstGeom>
          <a:noFill/>
        </p:spPr>
      </p:pic>
      <p:sp>
        <p:nvSpPr>
          <p:cNvPr id="7" name="مستطيل 6"/>
          <p:cNvSpPr/>
          <p:nvPr/>
        </p:nvSpPr>
        <p:spPr>
          <a:xfrm>
            <a:off x="-396552" y="332656"/>
            <a:ext cx="536408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4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-Hor" pitchFamily="2" charset="-78"/>
              </a:rPr>
              <a:t>مراحل نمو النبات</a:t>
            </a:r>
            <a:endParaRPr lang="ar-SA" sz="4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L-Hor" pitchFamily="2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259632" y="980728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cs typeface="AL-Hor" pitchFamily="2" charset="-78"/>
              </a:rPr>
              <a:t>لنلون ونتعرف 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644008" y="260648"/>
            <a:ext cx="4248472" cy="64087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" name="Picture 2" descr="https://static1.assistancescolaire.com/ele/images/fde09sc13i02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268760"/>
            <a:ext cx="4105486" cy="5256684"/>
          </a:xfrm>
          <a:prstGeom prst="rect">
            <a:avLst/>
          </a:prstGeom>
          <a:noFill/>
        </p:spPr>
      </p:pic>
      <p:sp>
        <p:nvSpPr>
          <p:cNvPr id="11" name="مستطيل 10"/>
          <p:cNvSpPr/>
          <p:nvPr/>
        </p:nvSpPr>
        <p:spPr>
          <a:xfrm>
            <a:off x="4067944" y="332656"/>
            <a:ext cx="536408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44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L-Hor" pitchFamily="2" charset="-78"/>
              </a:rPr>
              <a:t>مراحل نمو النبات</a:t>
            </a:r>
            <a:endParaRPr lang="ar-SA" sz="44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L-Hor" pitchFamily="2" charset="-7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724128" y="980728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cs typeface="AL-Hor" pitchFamily="2" charset="-78"/>
              </a:rPr>
              <a:t>لنلون ونتعرف </a:t>
            </a:r>
            <a:endParaRPr lang="ar-AE" dirty="0">
              <a:cs typeface="AL-Hor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i.pinimg.com/originals/87/cb/57/87cb57d9a84b71dff4f4e46d31001050.jpg"/>
          <p:cNvPicPr>
            <a:picLocks noChangeAspect="1" noChangeArrowheads="1"/>
          </p:cNvPicPr>
          <p:nvPr/>
        </p:nvPicPr>
        <p:blipFill>
          <a:blip r:embed="rId2" cstate="print"/>
          <a:srcRect l="10181" r="41359"/>
          <a:stretch>
            <a:fillRect/>
          </a:stretch>
        </p:blipFill>
        <p:spPr bwMode="auto">
          <a:xfrm>
            <a:off x="7164288" y="188640"/>
            <a:ext cx="1800200" cy="6669360"/>
          </a:xfrm>
          <a:prstGeom prst="rect">
            <a:avLst/>
          </a:prstGeom>
          <a:noFill/>
        </p:spPr>
      </p:pic>
      <p:pic>
        <p:nvPicPr>
          <p:cNvPr id="19460" name="Picture 4" descr="https://i.pinimg.com/originals/48/0f/e6/480fe6ae88efedd53c2acf24038074eb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2423343" y="924521"/>
            <a:ext cx="5241378" cy="3392336"/>
          </a:xfrm>
          <a:prstGeom prst="rect">
            <a:avLst/>
          </a:prstGeom>
          <a:noFill/>
        </p:spPr>
      </p:pic>
      <p:pic>
        <p:nvPicPr>
          <p:cNvPr id="6" name="Picture 4" descr="https://i.pinimg.com/originals/48/0f/e6/480fe6ae88efedd53c2acf24038074eb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-673001" y="924521"/>
            <a:ext cx="5241378" cy="3392336"/>
          </a:xfrm>
          <a:prstGeom prst="rect">
            <a:avLst/>
          </a:prstGeom>
          <a:noFill/>
        </p:spPr>
      </p:pic>
      <p:pic>
        <p:nvPicPr>
          <p:cNvPr id="7" name="Picture 2" descr="https://i.pinimg.com/originals/87/cb/57/87cb57d9a84b71dff4f4e46d3100105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181" r="41359"/>
          <a:stretch>
            <a:fillRect/>
          </a:stretch>
        </p:blipFill>
        <p:spPr bwMode="auto">
          <a:xfrm rot="5400000">
            <a:off x="2686100" y="2434580"/>
            <a:ext cx="1800200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395536" y="188640"/>
            <a:ext cx="8424936" cy="49685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" name="Picture 2" descr="verhaal bloempot kleurprent 01H Image Resul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35596" y="80628"/>
            <a:ext cx="4536503" cy="5184575"/>
          </a:xfrm>
          <a:prstGeom prst="rect">
            <a:avLst/>
          </a:prstGeom>
          <a:noFill/>
        </p:spPr>
      </p:pic>
      <p:sp>
        <p:nvSpPr>
          <p:cNvPr id="7" name="مستطيل 6"/>
          <p:cNvSpPr/>
          <p:nvPr/>
        </p:nvSpPr>
        <p:spPr>
          <a:xfrm>
            <a:off x="6012160" y="764704"/>
            <a:ext cx="2592288" cy="3240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ربع نص 7"/>
          <p:cNvSpPr txBox="1"/>
          <p:nvPr/>
        </p:nvSpPr>
        <p:spPr>
          <a:xfrm>
            <a:off x="5364088" y="1052736"/>
            <a:ext cx="3024336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u="sng" dirty="0" smtClean="0">
                <a:cs typeface="AL-Hor" pitchFamily="2" charset="-78"/>
              </a:rPr>
              <a:t>مراحل نمو النبات </a:t>
            </a:r>
          </a:p>
          <a:p>
            <a:endParaRPr lang="ar-AE" dirty="0">
              <a:cs typeface="AL-Hor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ar-AE" dirty="0" smtClean="0">
                <a:cs typeface="AL-Hor" pitchFamily="2" charset="-78"/>
              </a:rPr>
              <a:t>نزرع البذرة في الأصيص</a:t>
            </a:r>
          </a:p>
          <a:p>
            <a:pPr>
              <a:buFont typeface="Arial" pitchFamily="34" charset="0"/>
              <a:buChar char="•"/>
            </a:pPr>
            <a:endParaRPr lang="ar-AE" dirty="0" smtClean="0">
              <a:cs typeface="AL-Hor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ar-AE" dirty="0" smtClean="0">
                <a:cs typeface="AL-Hor" pitchFamily="2" charset="-78"/>
              </a:rPr>
              <a:t>نسقيها بالماء </a:t>
            </a:r>
          </a:p>
          <a:p>
            <a:pPr>
              <a:buFont typeface="Arial" pitchFamily="34" charset="0"/>
              <a:buChar char="•"/>
            </a:pPr>
            <a:endParaRPr lang="ar-AE" dirty="0" smtClean="0">
              <a:cs typeface="AL-Hor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ar-AE" dirty="0" smtClean="0">
                <a:cs typeface="AL-Hor" pitchFamily="2" charset="-78"/>
              </a:rPr>
              <a:t>تنمو البذرة فتخرج منها  الأوراق </a:t>
            </a:r>
          </a:p>
          <a:p>
            <a:pPr>
              <a:buFont typeface="Arial" pitchFamily="34" charset="0"/>
              <a:buChar char="•"/>
            </a:pPr>
            <a:endParaRPr lang="ar-AE" dirty="0">
              <a:cs typeface="AL-Hor" pitchFamily="2" charset="-78"/>
            </a:endParaRPr>
          </a:p>
          <a:p>
            <a:pPr>
              <a:buFont typeface="Arial" pitchFamily="34" charset="0"/>
              <a:buChar char="•"/>
            </a:pPr>
            <a:r>
              <a:rPr lang="ar-AE" dirty="0" smtClean="0">
                <a:cs typeface="AL-Hor" pitchFamily="2" charset="-78"/>
              </a:rPr>
              <a:t>تصبح أجمل زهرة </a:t>
            </a:r>
            <a:endParaRPr lang="ar-AE" dirty="0">
              <a:cs typeface="AL-Hor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3.bp.blogspot.com/-CDFwFB5zjus/U0zw22LU07I/AAAAAAABa4w/duB1WPXkJmw/s280/Ciclo+vital+de+la+planta+(Actividad)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555" t="9463" r="5556" b="9200"/>
          <a:stretch>
            <a:fillRect/>
          </a:stretch>
        </p:blipFill>
        <p:spPr bwMode="auto">
          <a:xfrm>
            <a:off x="5580112" y="4365104"/>
            <a:ext cx="2448272" cy="2492896"/>
          </a:xfrm>
          <a:prstGeom prst="rect">
            <a:avLst/>
          </a:prstGeom>
          <a:noFill/>
        </p:spPr>
      </p:pic>
      <p:sp>
        <p:nvSpPr>
          <p:cNvPr id="7" name="مستطيل 6"/>
          <p:cNvSpPr/>
          <p:nvPr/>
        </p:nvSpPr>
        <p:spPr>
          <a:xfrm>
            <a:off x="4716016" y="188640"/>
            <a:ext cx="4248472" cy="41044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ربع نص 7"/>
          <p:cNvSpPr txBox="1"/>
          <p:nvPr/>
        </p:nvSpPr>
        <p:spPr>
          <a:xfrm>
            <a:off x="5796136" y="3356992"/>
            <a:ext cx="30243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cs typeface="AL-Hor" pitchFamily="2" charset="-78"/>
              </a:rPr>
              <a:t>لنرتب خطوات نمو</a:t>
            </a:r>
          </a:p>
          <a:p>
            <a:r>
              <a:rPr lang="ar-AE" dirty="0" smtClean="0">
                <a:cs typeface="AL-Hor" pitchFamily="2" charset="-78"/>
              </a:rPr>
              <a:t>نبات </a:t>
            </a:r>
            <a:r>
              <a:rPr lang="ar-AE" dirty="0" err="1" smtClean="0">
                <a:cs typeface="AL-Hor" pitchFamily="2" charset="-78"/>
              </a:rPr>
              <a:t>اليقطين</a:t>
            </a:r>
            <a:r>
              <a:rPr lang="ar-AE" dirty="0" smtClean="0">
                <a:cs typeface="AL-Hor" pitchFamily="2" charset="-78"/>
              </a:rPr>
              <a:t> </a:t>
            </a:r>
            <a:endParaRPr lang="ar-AE" dirty="0">
              <a:cs typeface="AL-Hor" pitchFamily="2" charset="-78"/>
            </a:endParaRPr>
          </a:p>
        </p:txBody>
      </p:sp>
      <p:pic>
        <p:nvPicPr>
          <p:cNvPr id="9" name="Picture 6" descr="http://1.bp.blogspot.com/-xrbymnLo6-0/U0zw1rhNN0I/AAAAAAABa4g/Nvg0gMFPhgY/s1600/Ciclo+vital+de+la+planta+(Actividad)+(6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449"/>
          <a:stretch>
            <a:fillRect/>
          </a:stretch>
        </p:blipFill>
        <p:spPr bwMode="auto">
          <a:xfrm>
            <a:off x="4788024" y="332656"/>
            <a:ext cx="3307899" cy="3672408"/>
          </a:xfrm>
          <a:prstGeom prst="rect">
            <a:avLst/>
          </a:prstGeom>
          <a:noFill/>
        </p:spPr>
      </p:pic>
      <p:sp>
        <p:nvSpPr>
          <p:cNvPr id="10" name="مربع نص 9"/>
          <p:cNvSpPr txBox="1"/>
          <p:nvPr/>
        </p:nvSpPr>
        <p:spPr>
          <a:xfrm>
            <a:off x="5868144" y="260648"/>
            <a:ext cx="30243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err="1" smtClean="0">
                <a:cs typeface="AL-Hor" pitchFamily="2" charset="-78"/>
              </a:rPr>
              <a:t>اسمي : ..................</a:t>
            </a:r>
            <a:endParaRPr lang="ar-AE" dirty="0" smtClean="0">
              <a:cs typeface="AL-Hor" pitchFamily="2" charset="-78"/>
            </a:endParaRPr>
          </a:p>
          <a:p>
            <a:r>
              <a:rPr lang="ar-AE" dirty="0" smtClean="0">
                <a:cs typeface="AL-Hor" pitchFamily="2" charset="-78"/>
              </a:rPr>
              <a:t>تاريخ </a:t>
            </a:r>
            <a:r>
              <a:rPr lang="ar-AE" dirty="0" err="1" smtClean="0">
                <a:cs typeface="AL-Hor" pitchFamily="2" charset="-78"/>
              </a:rPr>
              <a:t>اليوم : ............</a:t>
            </a:r>
            <a:endParaRPr lang="ar-AE" dirty="0">
              <a:cs typeface="AL-Hor" pitchFamily="2" charset="-78"/>
            </a:endParaRPr>
          </a:p>
        </p:txBody>
      </p:sp>
      <p:pic>
        <p:nvPicPr>
          <p:cNvPr id="11" name="Picture 4" descr="http://3.bp.blogspot.com/-CDFwFB5zjus/U0zw22LU07I/AAAAAAABa4w/duB1WPXkJmw/s280/Ciclo+vital+de+la+planta+(Actividad)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555" t="9463" r="5556" b="9200"/>
          <a:stretch>
            <a:fillRect/>
          </a:stretch>
        </p:blipFill>
        <p:spPr bwMode="auto">
          <a:xfrm>
            <a:off x="1187624" y="4365104"/>
            <a:ext cx="2448272" cy="2492896"/>
          </a:xfrm>
          <a:prstGeom prst="rect">
            <a:avLst/>
          </a:prstGeom>
          <a:noFill/>
        </p:spPr>
      </p:pic>
      <p:sp>
        <p:nvSpPr>
          <p:cNvPr id="12" name="مستطيل 11"/>
          <p:cNvSpPr/>
          <p:nvPr/>
        </p:nvSpPr>
        <p:spPr>
          <a:xfrm>
            <a:off x="323528" y="188640"/>
            <a:ext cx="4248472" cy="41044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ربع نص 12"/>
          <p:cNvSpPr txBox="1"/>
          <p:nvPr/>
        </p:nvSpPr>
        <p:spPr>
          <a:xfrm>
            <a:off x="1403648" y="3356992"/>
            <a:ext cx="30243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cs typeface="AL-Hor" pitchFamily="2" charset="-78"/>
              </a:rPr>
              <a:t>لنرتب خطوات نمو</a:t>
            </a:r>
          </a:p>
          <a:p>
            <a:r>
              <a:rPr lang="ar-AE" dirty="0" smtClean="0">
                <a:cs typeface="AL-Hor" pitchFamily="2" charset="-78"/>
              </a:rPr>
              <a:t>نبات </a:t>
            </a:r>
            <a:r>
              <a:rPr lang="ar-AE" dirty="0" err="1" smtClean="0">
                <a:cs typeface="AL-Hor" pitchFamily="2" charset="-78"/>
              </a:rPr>
              <a:t>اليقطين</a:t>
            </a:r>
            <a:r>
              <a:rPr lang="ar-AE" dirty="0" smtClean="0">
                <a:cs typeface="AL-Hor" pitchFamily="2" charset="-78"/>
              </a:rPr>
              <a:t> </a:t>
            </a:r>
            <a:endParaRPr lang="ar-AE" dirty="0">
              <a:cs typeface="AL-Hor" pitchFamily="2" charset="-78"/>
            </a:endParaRPr>
          </a:p>
        </p:txBody>
      </p:sp>
      <p:pic>
        <p:nvPicPr>
          <p:cNvPr id="14" name="Picture 6" descr="http://1.bp.blogspot.com/-xrbymnLo6-0/U0zw1rhNN0I/AAAAAAABa4g/Nvg0gMFPhgY/s1600/Ciclo+vital+de+la+planta+(Actividad)+(6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449"/>
          <a:stretch>
            <a:fillRect/>
          </a:stretch>
        </p:blipFill>
        <p:spPr bwMode="auto">
          <a:xfrm>
            <a:off x="395536" y="332656"/>
            <a:ext cx="3307899" cy="3672408"/>
          </a:xfrm>
          <a:prstGeom prst="rect">
            <a:avLst/>
          </a:prstGeom>
          <a:noFill/>
        </p:spPr>
      </p:pic>
      <p:sp>
        <p:nvSpPr>
          <p:cNvPr id="15" name="مربع نص 14"/>
          <p:cNvSpPr txBox="1"/>
          <p:nvPr/>
        </p:nvSpPr>
        <p:spPr>
          <a:xfrm>
            <a:off x="1475656" y="260648"/>
            <a:ext cx="30243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err="1" smtClean="0">
                <a:cs typeface="AL-Hor" pitchFamily="2" charset="-78"/>
              </a:rPr>
              <a:t>اسمي : ..................</a:t>
            </a:r>
            <a:endParaRPr lang="ar-AE" dirty="0" smtClean="0">
              <a:cs typeface="AL-Hor" pitchFamily="2" charset="-78"/>
            </a:endParaRPr>
          </a:p>
          <a:p>
            <a:r>
              <a:rPr lang="ar-AE" dirty="0" smtClean="0">
                <a:cs typeface="AL-Hor" pitchFamily="2" charset="-78"/>
              </a:rPr>
              <a:t>تاريخ </a:t>
            </a:r>
            <a:r>
              <a:rPr lang="ar-AE" dirty="0" err="1" smtClean="0">
                <a:cs typeface="AL-Hor" pitchFamily="2" charset="-78"/>
              </a:rPr>
              <a:t>اليوم : ............</a:t>
            </a:r>
            <a:endParaRPr lang="ar-AE" dirty="0">
              <a:cs typeface="AL-Hor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5076056" y="188640"/>
            <a:ext cx="3888432" cy="47525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ربع نص 5"/>
          <p:cNvSpPr txBox="1"/>
          <p:nvPr/>
        </p:nvSpPr>
        <p:spPr>
          <a:xfrm>
            <a:off x="5436096" y="332656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cs typeface="AL-Hor" pitchFamily="2" charset="-78"/>
              </a:rPr>
              <a:t>ماذا يحتاج النبات ليعيش </a:t>
            </a:r>
            <a:endParaRPr lang="ar-AE" dirty="0">
              <a:cs typeface="AL-Hor" pitchFamily="2" charset="-78"/>
            </a:endParaRPr>
          </a:p>
        </p:txBody>
      </p:sp>
      <p:pic>
        <p:nvPicPr>
          <p:cNvPr id="7" name="Picture 2" descr="Plants need water air, soil and air kids workshee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154" b="8651"/>
          <a:stretch>
            <a:fillRect/>
          </a:stretch>
        </p:blipFill>
        <p:spPr bwMode="auto">
          <a:xfrm>
            <a:off x="5148064" y="908720"/>
            <a:ext cx="3771541" cy="3600400"/>
          </a:xfrm>
          <a:prstGeom prst="rect">
            <a:avLst/>
          </a:prstGeom>
          <a:noFill/>
        </p:spPr>
      </p:pic>
      <p:sp>
        <p:nvSpPr>
          <p:cNvPr id="8" name="مستطيل 7"/>
          <p:cNvSpPr/>
          <p:nvPr/>
        </p:nvSpPr>
        <p:spPr>
          <a:xfrm>
            <a:off x="7596336" y="5157192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" name="مربع نص 8"/>
          <p:cNvSpPr txBox="1"/>
          <p:nvPr/>
        </p:nvSpPr>
        <p:spPr>
          <a:xfrm>
            <a:off x="7668344" y="5229200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Hor" pitchFamily="2" charset="-78"/>
              </a:rPr>
              <a:t>هواء 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940152" y="5157192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مربع نص 10"/>
          <p:cNvSpPr txBox="1"/>
          <p:nvPr/>
        </p:nvSpPr>
        <p:spPr>
          <a:xfrm>
            <a:off x="6012160" y="5229200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Hor" pitchFamily="2" charset="-78"/>
              </a:rPr>
              <a:t>شمس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7596336" y="5805264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ربع نص 12"/>
          <p:cNvSpPr txBox="1"/>
          <p:nvPr/>
        </p:nvSpPr>
        <p:spPr>
          <a:xfrm>
            <a:off x="7668344" y="5877272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Hor" pitchFamily="2" charset="-78"/>
              </a:rPr>
              <a:t>ماء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940152" y="5805264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ربع نص 14"/>
          <p:cNvSpPr txBox="1"/>
          <p:nvPr/>
        </p:nvSpPr>
        <p:spPr>
          <a:xfrm>
            <a:off x="6012160" y="5877272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Hor" pitchFamily="2" charset="-78"/>
              </a:rPr>
              <a:t>تربة 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539552" y="260648"/>
            <a:ext cx="3888432" cy="47525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7" name="مربع نص 16"/>
          <p:cNvSpPr txBox="1"/>
          <p:nvPr/>
        </p:nvSpPr>
        <p:spPr>
          <a:xfrm>
            <a:off x="899592" y="404664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cs typeface="AL-Hor" pitchFamily="2" charset="-78"/>
              </a:rPr>
              <a:t>ماذا يحتاج النبات ليعيش </a:t>
            </a:r>
            <a:endParaRPr lang="ar-AE" dirty="0">
              <a:cs typeface="AL-Hor" pitchFamily="2" charset="-78"/>
            </a:endParaRPr>
          </a:p>
        </p:txBody>
      </p:sp>
      <p:pic>
        <p:nvPicPr>
          <p:cNvPr id="18" name="Picture 2" descr="Plants need water air, soil and air kids workshee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154" b="8651"/>
          <a:stretch>
            <a:fillRect/>
          </a:stretch>
        </p:blipFill>
        <p:spPr bwMode="auto">
          <a:xfrm>
            <a:off x="611560" y="980728"/>
            <a:ext cx="3771541" cy="3600400"/>
          </a:xfrm>
          <a:prstGeom prst="rect">
            <a:avLst/>
          </a:prstGeom>
          <a:noFill/>
        </p:spPr>
      </p:pic>
      <p:sp>
        <p:nvSpPr>
          <p:cNvPr id="19" name="مستطيل 18"/>
          <p:cNvSpPr/>
          <p:nvPr/>
        </p:nvSpPr>
        <p:spPr>
          <a:xfrm>
            <a:off x="3059832" y="5229200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0" name="مربع نص 19"/>
          <p:cNvSpPr txBox="1"/>
          <p:nvPr/>
        </p:nvSpPr>
        <p:spPr>
          <a:xfrm>
            <a:off x="3131840" y="5301208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Hor" pitchFamily="2" charset="-78"/>
              </a:rPr>
              <a:t>هواء 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1403648" y="5229200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2" name="مربع نص 21"/>
          <p:cNvSpPr txBox="1"/>
          <p:nvPr/>
        </p:nvSpPr>
        <p:spPr>
          <a:xfrm>
            <a:off x="1475656" y="5301208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Hor" pitchFamily="2" charset="-78"/>
              </a:rPr>
              <a:t>شمس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3059832" y="5877272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4" name="مربع نص 23"/>
          <p:cNvSpPr txBox="1"/>
          <p:nvPr/>
        </p:nvSpPr>
        <p:spPr>
          <a:xfrm>
            <a:off x="3131840" y="5949280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Hor" pitchFamily="2" charset="-78"/>
              </a:rPr>
              <a:t>ماء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1403648" y="5877272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6" name="مربع نص 25"/>
          <p:cNvSpPr txBox="1"/>
          <p:nvPr/>
        </p:nvSpPr>
        <p:spPr>
          <a:xfrm>
            <a:off x="1475656" y="5949280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Hor" pitchFamily="2" charset="-78"/>
              </a:rPr>
              <a:t>تربة </a:t>
            </a:r>
            <a:endParaRPr lang="ar-AE" dirty="0">
              <a:cs typeface="AL-Hor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5076056" y="188640"/>
            <a:ext cx="3888432" cy="5976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ربع نص 5"/>
          <p:cNvSpPr txBox="1"/>
          <p:nvPr/>
        </p:nvSpPr>
        <p:spPr>
          <a:xfrm>
            <a:off x="5436096" y="332655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u="sng" dirty="0" smtClean="0">
                <a:cs typeface="AL-Hor" pitchFamily="2" charset="-78"/>
              </a:rPr>
              <a:t>ماذا يحتاج النبات ليعيش </a:t>
            </a:r>
            <a:endParaRPr lang="ar-AE" u="sng" dirty="0">
              <a:cs typeface="AL-Hor" pitchFamily="2" charset="-78"/>
            </a:endParaRPr>
          </a:p>
        </p:txBody>
      </p:sp>
      <p:pic>
        <p:nvPicPr>
          <p:cNvPr id="7" name="Picture 2" descr="What plants need worksheet for childr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13" t="11113" r="4114" b="7923"/>
          <a:stretch>
            <a:fillRect/>
          </a:stretch>
        </p:blipFill>
        <p:spPr bwMode="auto">
          <a:xfrm>
            <a:off x="5148064" y="1052736"/>
            <a:ext cx="3685115" cy="4536504"/>
          </a:xfrm>
          <a:prstGeom prst="rect">
            <a:avLst/>
          </a:prstGeom>
          <a:noFill/>
        </p:spPr>
      </p:pic>
      <p:sp>
        <p:nvSpPr>
          <p:cNvPr id="8" name="مستطيل 7"/>
          <p:cNvSpPr/>
          <p:nvPr/>
        </p:nvSpPr>
        <p:spPr>
          <a:xfrm>
            <a:off x="7884368" y="2420888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" name="مستطيل 8"/>
          <p:cNvSpPr/>
          <p:nvPr/>
        </p:nvSpPr>
        <p:spPr>
          <a:xfrm>
            <a:off x="8028384" y="3645024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0" name="مستطيل 9"/>
          <p:cNvSpPr/>
          <p:nvPr/>
        </p:nvSpPr>
        <p:spPr>
          <a:xfrm>
            <a:off x="7596336" y="5013176"/>
            <a:ext cx="100811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مستطيل 10"/>
          <p:cNvSpPr/>
          <p:nvPr/>
        </p:nvSpPr>
        <p:spPr>
          <a:xfrm>
            <a:off x="6516216" y="5373216"/>
            <a:ext cx="100811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ستطيل 11"/>
          <p:cNvSpPr/>
          <p:nvPr/>
        </p:nvSpPr>
        <p:spPr>
          <a:xfrm>
            <a:off x="5148064" y="5013176"/>
            <a:ext cx="100811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ستطيل 12"/>
          <p:cNvSpPr/>
          <p:nvPr/>
        </p:nvSpPr>
        <p:spPr>
          <a:xfrm>
            <a:off x="5148064" y="3789040"/>
            <a:ext cx="100811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4" name="مستطيل 13"/>
          <p:cNvSpPr/>
          <p:nvPr/>
        </p:nvSpPr>
        <p:spPr>
          <a:xfrm>
            <a:off x="5220072" y="2276872"/>
            <a:ext cx="86409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ستطيل 14"/>
          <p:cNvSpPr/>
          <p:nvPr/>
        </p:nvSpPr>
        <p:spPr>
          <a:xfrm>
            <a:off x="6444208" y="1988840"/>
            <a:ext cx="86409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مربع نص 15"/>
          <p:cNvSpPr txBox="1"/>
          <p:nvPr/>
        </p:nvSpPr>
        <p:spPr>
          <a:xfrm>
            <a:off x="5580112" y="764704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cs typeface="AL-Hor" pitchFamily="2" charset="-78"/>
              </a:rPr>
              <a:t>ضع دائرة فقط </a:t>
            </a:r>
            <a:endParaRPr lang="ar-AE" dirty="0">
              <a:cs typeface="AL-Hor" pitchFamily="2" charset="-78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971600" y="188640"/>
            <a:ext cx="3888432" cy="5976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8" name="مربع نص 17"/>
          <p:cNvSpPr txBox="1"/>
          <p:nvPr/>
        </p:nvSpPr>
        <p:spPr>
          <a:xfrm>
            <a:off x="1331640" y="332655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u="sng" dirty="0" smtClean="0">
                <a:cs typeface="AL-Hor" pitchFamily="2" charset="-78"/>
              </a:rPr>
              <a:t>ماذا يحتاج النبات ليعيش </a:t>
            </a:r>
            <a:endParaRPr lang="ar-AE" u="sng" dirty="0">
              <a:cs typeface="AL-Hor" pitchFamily="2" charset="-78"/>
            </a:endParaRPr>
          </a:p>
        </p:txBody>
      </p:sp>
      <p:pic>
        <p:nvPicPr>
          <p:cNvPr id="19" name="Picture 2" descr="What plants need worksheet for childr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13" t="11113" r="4114" b="7923"/>
          <a:stretch>
            <a:fillRect/>
          </a:stretch>
        </p:blipFill>
        <p:spPr bwMode="auto">
          <a:xfrm>
            <a:off x="1043608" y="1052736"/>
            <a:ext cx="3685115" cy="4536504"/>
          </a:xfrm>
          <a:prstGeom prst="rect">
            <a:avLst/>
          </a:prstGeom>
          <a:noFill/>
        </p:spPr>
      </p:pic>
      <p:sp>
        <p:nvSpPr>
          <p:cNvPr id="20" name="مستطيل 19"/>
          <p:cNvSpPr/>
          <p:nvPr/>
        </p:nvSpPr>
        <p:spPr>
          <a:xfrm>
            <a:off x="3779912" y="2420888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1" name="مستطيل 20"/>
          <p:cNvSpPr/>
          <p:nvPr/>
        </p:nvSpPr>
        <p:spPr>
          <a:xfrm>
            <a:off x="3923928" y="3645024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2" name="مستطيل 21"/>
          <p:cNvSpPr/>
          <p:nvPr/>
        </p:nvSpPr>
        <p:spPr>
          <a:xfrm>
            <a:off x="3491880" y="5013176"/>
            <a:ext cx="100811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3" name="مستطيل 22"/>
          <p:cNvSpPr/>
          <p:nvPr/>
        </p:nvSpPr>
        <p:spPr>
          <a:xfrm>
            <a:off x="2411760" y="5373216"/>
            <a:ext cx="100811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4" name="مستطيل 23"/>
          <p:cNvSpPr/>
          <p:nvPr/>
        </p:nvSpPr>
        <p:spPr>
          <a:xfrm>
            <a:off x="1043608" y="5013176"/>
            <a:ext cx="100811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5" name="مستطيل 24"/>
          <p:cNvSpPr/>
          <p:nvPr/>
        </p:nvSpPr>
        <p:spPr>
          <a:xfrm>
            <a:off x="1043608" y="3789040"/>
            <a:ext cx="100811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6" name="مستطيل 25"/>
          <p:cNvSpPr/>
          <p:nvPr/>
        </p:nvSpPr>
        <p:spPr>
          <a:xfrm>
            <a:off x="1115616" y="2276872"/>
            <a:ext cx="86409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7" name="مستطيل 26"/>
          <p:cNvSpPr/>
          <p:nvPr/>
        </p:nvSpPr>
        <p:spPr>
          <a:xfrm>
            <a:off x="2339752" y="1988840"/>
            <a:ext cx="86409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8" name="مربع نص 27"/>
          <p:cNvSpPr txBox="1"/>
          <p:nvPr/>
        </p:nvSpPr>
        <p:spPr>
          <a:xfrm>
            <a:off x="1475656" y="764704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cs typeface="AL-Hor" pitchFamily="2" charset="-78"/>
              </a:rPr>
              <a:t>ضع دائرة فقط </a:t>
            </a:r>
            <a:endParaRPr lang="ar-AE" dirty="0">
              <a:cs typeface="AL-Hor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164</Words>
  <Application>Microsoft Office PowerPoint</Application>
  <PresentationFormat>On-screen Show (4:3)</PresentationFormat>
  <Paragraphs>60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AL-Hor</vt:lpstr>
      <vt:lpstr>Arial</vt:lpstr>
      <vt:lpstr>Calibri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Aamna Hasan Ibrahim Alsuwaidi</cp:lastModifiedBy>
  <cp:revision>13</cp:revision>
  <dcterms:created xsi:type="dcterms:W3CDTF">2019-10-19T05:24:40Z</dcterms:created>
  <dcterms:modified xsi:type="dcterms:W3CDTF">2019-10-29T04:45:12Z</dcterms:modified>
</cp:coreProperties>
</file>